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mov" ContentType="video/quicktime"/>
  <Default Extension="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6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/ppt/presProps.xml" Id="rId3" /><Relationship Type="http://schemas.openxmlformats.org/officeDocument/2006/relationships/slide" Target="/ppt/slides/slide1.xml" Id="rId2" /><Relationship Type="http://schemas.openxmlformats.org/officeDocument/2006/relationships/slideMaster" Target="/ppt/slideMasters/slideMaster1.xml" Id="rId1" /><Relationship Type="http://schemas.openxmlformats.org/officeDocument/2006/relationships/tableStyles" Target="/ppt/tableStyles.xml" Id="rId6" /><Relationship Type="http://schemas.openxmlformats.org/officeDocument/2006/relationships/theme" Target="/ppt/theme/theme1.xml" Id="rId5" /><Relationship Type="http://schemas.openxmlformats.org/officeDocument/2006/relationships/viewProps" Target="/ppt/viewProps.xml" Id="rId4" /></Relationships>
</file>

<file path=ppt/media/image1.png>
</file>

<file path=ppt/media/media1.mov>
</file>

<file path=ppt/slideLayouts/_rels/slideLayout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Slide">
  <p:cSld name="5_Title Slid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1"/>
          <p:cNvSpPr>
            <a:spLocks noGrp="1"/>
          </p:cNvSpPr>
          <p:nvPr>
            <p:ph type="pic" idx="2"/>
          </p:nvPr>
        </p:nvSpPr>
        <p:spPr>
          <a:xfrm>
            <a:off x="5500913" y="-1"/>
            <a:ext cx="6691200" cy="6858000"/>
          </a:xfrm>
          <a:prstGeom prst="rect">
            <a:avLst/>
          </a:prstGeom>
          <a:solidFill>
            <a:srgbClr val="FFECCC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40464922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3" /><Relationship Type="http://schemas.openxmlformats.org/officeDocument/2006/relationships/slideLayout" Target="/ppt/slideLayouts/slideLayout12.xml" Id="rId12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9B1468-B4E2-4651-B1C8-3E5B8AB01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12C379-0D45-41C4-81C8-B93A19071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DDBDD-EBD0-4117-B2FF-CC5F70C523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1D36E-6FDA-485F-A348-CC42BB5C6778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96109-0816-4A4D-BB58-908E49CD29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36B64-9D64-4DD4-89D0-3B135140AB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BCC5A-89EC-4762-B611-A371E4A9A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762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2.xml" Id="rId3" /><Relationship Type="http://schemas.openxmlformats.org/officeDocument/2006/relationships/image" Target="/ppt/media/image1.png" Id="rId4" /><Relationship Type="http://schemas.openxmlformats.org/officeDocument/2006/relationships/video" Target="/ppt/media/media1.mov" Id="rId2" /><Relationship Type="http://schemas.microsoft.com/office/2007/relationships/media" Target="/ppt/media/media1.mov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uporteri HC Braila">
            <a:hlinkClick r:id="" action="ppaction://media"/>
            <a:extLst>
              <a:ext uri="{FF2B5EF4-FFF2-40B4-BE49-F238E27FC236}">
                <a16:creationId xmlns:a16="http://schemas.microsoft.com/office/drawing/2014/main" id="{60DCDB5E-31AF-3324-59CD-4C5F6D7765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4C9BA3F8-BF1D-21A7-5BBD-25DC34D4FCF2}"/>
              </a:ext>
            </a:extLst>
          </p:cNvPr>
          <p:cNvSpPr/>
          <p:nvPr/>
        </p:nvSpPr>
        <p:spPr>
          <a:xfrm rot="5400000">
            <a:off x="11684682" y="3162539"/>
            <a:ext cx="364124" cy="16879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2759553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E-ProDesign</dc:creator>
  <cp:lastModifiedBy>E-ProDesign</cp:lastModifiedBy>
  <cp:revision>1</cp:revision>
  <dcterms:created xsi:type="dcterms:W3CDTF">2025-11-04T07:37:12Z</dcterms:created>
  <dcterms:modified xsi:type="dcterms:W3CDTF">2025-11-04T07:37:15Z</dcterms:modified>
</cp:coreProperties>
</file>

<file path=docProps/thumbnail.jpeg>
</file>